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nf7oIh7pfCjxSNq/LQnwzLmTD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62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21" Type="http://customschemas.google.com/relationships/presentationmetadata" Target="meta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Good evening and thank you for joining today’s session.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My name is Rubén Aurelio, and I’m honored to be with you as part of the McPherson &amp; Jacobson consulting network.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Today’s conversation is not about artificial intelligence as a trend.</a:t>
            </a:r>
            <a:br>
              <a:rPr lang="en-US"/>
            </a:br>
            <a:r>
              <a:rPr lang="en-US"/>
              <a:t> It’s about governance.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Specifically, how structured AI tools can strengthen board preparation, alignment, and public trust — without replacing judgment.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AI informs. Boards decide.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That principle anchors everything we’ll discuss.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Let’s start with reality.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Governance is harder than it has ever been.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Public scrutiny is higher.</a:t>
            </a:r>
            <a:br>
              <a:rPr lang="en-US"/>
            </a:br>
            <a:r>
              <a:rPr lang="en-US"/>
              <a:t> Fiscal complexity is increasing.</a:t>
            </a:r>
            <a:br>
              <a:rPr lang="en-US"/>
            </a:br>
            <a:r>
              <a:rPr lang="en-US"/>
              <a:t> Board turnover is common.</a:t>
            </a:r>
            <a:br>
              <a:rPr lang="en-US"/>
            </a:br>
            <a:r>
              <a:rPr lang="en-US"/>
              <a:t> Political discourse is more intense.</a:t>
            </a:r>
            <a:br>
              <a:rPr lang="en-US"/>
            </a:br>
            <a:r>
              <a:rPr lang="en-US"/>
              <a:t> And trustees are serving part-time in full-time complexity.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challenge today isn’t lack of information.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It’s lack of synthesis.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Boards are drowning in documents, data, and public commentary — but often starving for structured alignment.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That’s where disciplined AI support becomes relevant.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Let’s be very clear.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AI does not deliberate.</a:t>
            </a:r>
            <a:br>
              <a:rPr lang="en-US"/>
            </a:br>
            <a:r>
              <a:rPr lang="en-US"/>
              <a:t> AI does not vote.</a:t>
            </a:r>
            <a:br>
              <a:rPr lang="en-US"/>
            </a:br>
            <a:r>
              <a:rPr lang="en-US"/>
              <a:t> AI does not replace human judgment.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it can do is organize information, align documents, and surface connections faster than manual searching.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When used properly, it strengthens preparation and reduces drift.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is about governance discipline — not automation.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4757400" y="8686800"/>
            <a:ext cx="1371600" cy="419100"/>
          </a:xfrm>
          <a:prstGeom prst="rect">
            <a:avLst/>
          </a:prstGeom>
          <a:solidFill>
            <a:srgbClr val="0124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4833600" y="8763000"/>
            <a:ext cx="1422400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"/>
            <a:ext cx="16256000" cy="90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/>
          <p:nvPr/>
        </p:nvSpPr>
        <p:spPr>
          <a:xfrm>
            <a:off x="14911614" y="8741228"/>
            <a:ext cx="1344386" cy="364671"/>
          </a:xfrm>
          <a:prstGeom prst="rect">
            <a:avLst/>
          </a:prstGeom>
          <a:solidFill>
            <a:srgbClr val="0023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Custom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Jonathan Patton</dc:creator>
  <cp:lastModifiedBy>Jonathan Patton</cp:lastModifiedBy>
  <cp:revision>1</cp:revision>
  <dcterms:created xsi:type="dcterms:W3CDTF">2006-08-16T00:00:00Z</dcterms:created>
  <dcterms:modified xsi:type="dcterms:W3CDTF">2026-03-16T15:31:37Z</dcterms:modified>
</cp:coreProperties>
</file>